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14C"/>
    <a:srgbClr val="134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663"/>
  </p:normalViewPr>
  <p:slideViewPr>
    <p:cSldViewPr snapToGrid="0" snapToObjects="1">
      <p:cViewPr varScale="1">
        <p:scale>
          <a:sx n="192" d="100"/>
          <a:sy n="192" d="100"/>
        </p:scale>
        <p:origin x="1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A8355617-63A8-C242-A02D-704EF7BC3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5214C"/>
          </a:solidFill>
          <a:ln>
            <a:solidFill>
              <a:srgbClr val="0521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F9BBC7A-A9BC-744A-80ED-8E712DC0F4C0}"/>
              </a:ext>
            </a:extLst>
          </p:cNvPr>
          <p:cNvSpPr/>
          <p:nvPr userDrawn="1"/>
        </p:nvSpPr>
        <p:spPr>
          <a:xfrm>
            <a:off x="1144987" y="-23853"/>
            <a:ext cx="1773142" cy="23774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D34A40B-3616-B841-8BD6-27AD8D221121}"/>
              </a:ext>
            </a:extLst>
          </p:cNvPr>
          <p:cNvSpPr/>
          <p:nvPr userDrawn="1"/>
        </p:nvSpPr>
        <p:spPr>
          <a:xfrm>
            <a:off x="1144987" y="-23854"/>
            <a:ext cx="1773142" cy="23774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5DED932-469F-D04A-A7F0-14F2138F9530}"/>
              </a:ext>
            </a:extLst>
          </p:cNvPr>
          <p:cNvSpPr/>
          <p:nvPr userDrawn="1"/>
        </p:nvSpPr>
        <p:spPr>
          <a:xfrm>
            <a:off x="-48371" y="2179981"/>
            <a:ext cx="2139564" cy="2558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4FC34B7-3C78-7A47-B3B0-B081671246B0}"/>
              </a:ext>
            </a:extLst>
          </p:cNvPr>
          <p:cNvSpPr/>
          <p:nvPr userDrawn="1"/>
        </p:nvSpPr>
        <p:spPr>
          <a:xfrm>
            <a:off x="501593" y="3994813"/>
            <a:ext cx="2567609" cy="29241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01551A-E2BE-E941-AFE4-895023691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110457"/>
            <a:ext cx="7315200" cy="2387600"/>
          </a:xfrm>
          <a:noFill/>
        </p:spPr>
        <p:txBody>
          <a:bodyPr anchor="ctr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85D6B7-6758-9D40-8A66-0453E15AA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590132"/>
            <a:ext cx="7315200" cy="1245172"/>
          </a:xfrm>
        </p:spPr>
        <p:txBody>
          <a:bodyPr anchor="ctr"/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A536BA-C083-6A4C-A6F9-487018FE2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131C6E-61EA-A44F-97A6-6F4BDFBDE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D5EDDE-DE27-5D45-A5AB-8D47C094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DB9140F-A0E6-8C4A-A675-2C05B3C1AC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494" y="4971829"/>
            <a:ext cx="1356060" cy="101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0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BDC67-4711-074B-B93B-F8E61F047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C9BF85-F9E0-2747-AF6D-ACBAEBFC9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AA0A4D8-D672-6D49-9075-04D146B0E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5EA565-613C-C54A-80FE-AA588D67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E33EF9-8A70-2F4B-842A-CEDF86DE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2951AA-62B7-8A4F-B0BF-7205A35B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24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A3772A-A01F-F44D-A665-41C4C015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D07F90C-30F7-6845-AA88-2E4D3E98C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FBE54C-F825-D242-9E3C-16AD52B61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515EE8-C3E3-7B49-8B0E-C5E3E7E91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5758FE-6E39-354A-AF98-1B7BDCB75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8CA3CD-E6F5-094A-B7C7-46AFE18A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0BB9BC2-0969-8E42-9958-514130C6D947}"/>
              </a:ext>
            </a:extLst>
          </p:cNvPr>
          <p:cNvSpPr/>
          <p:nvPr userDrawn="1"/>
        </p:nvSpPr>
        <p:spPr>
          <a:xfrm>
            <a:off x="4890052" y="4245997"/>
            <a:ext cx="182880" cy="1622991"/>
          </a:xfrm>
          <a:prstGeom prst="rect">
            <a:avLst/>
          </a:prstGeom>
          <a:ln>
            <a:solidFill>
              <a:srgbClr val="0521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134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6CC3-5A4F-6248-92E4-5D2770559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02F049A-4140-D04C-B310-FF89CC53E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ACB7FB-8F75-8E4B-B838-9CC41B09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1DCDB3-033C-E444-B1D7-15698E237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2CF42A-2850-024B-9F69-E9C7FE3E8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32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F74DBC-469F-614E-8CA9-907F5EF3B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E1E1AD2-90CA-804B-83ED-1409BCF08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077304-3AE2-E042-8206-BE9A8369E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9A3B19-1C54-A94E-A4D3-660EEFFBC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4899F4-A128-6F4D-B1FF-C4E16102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55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AB603-3ADD-1B42-A57C-DC8AD0287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4664"/>
            <a:ext cx="10515600" cy="700405"/>
          </a:xfrm>
        </p:spPr>
        <p:txBody>
          <a:bodyPr>
            <a:noAutofit/>
          </a:bodyPr>
          <a:lstStyle>
            <a:lvl1pPr>
              <a:defRPr sz="4800" b="1"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3EF3DB-0EB2-4A45-B317-491484680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dirty="0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397B62-6AF6-B34F-9B7B-BFF6D748A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BF0015-4B3E-7547-B0C4-22F130FE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30919-DE66-004C-9797-A0D431C3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56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94836-62FA-A248-AA11-BD974873E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EC4DDA-34D3-7F42-A1D0-9EB59BE74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0E9018-D41D-1949-9413-0816E25D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92EC19-368A-094A-A07B-C2F853287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4D9C2E-ABD5-B040-BE06-C5E1C4BB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78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202A6B-B9BE-2647-992C-575D22EA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A22C18-6420-8A44-8F5F-8557D0EEE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5CE520-0E62-784C-807B-4DE82A482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437C05-6E29-144E-A30B-F9749695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FEF1C8-1A0F-824A-8A87-37192769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9A12CC-E9EE-9049-8EF0-D2BB72BA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4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85D8E5-D018-7443-A459-F9B18207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82628D-C6F8-5645-9777-7BABB749E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6A8153-B884-B447-BDD4-38D71D599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7E2241A-5551-2A48-ADBE-0F813FE54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C75B8EF-C615-D240-9B3D-A9394E8F5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B2AD5CB-3AF1-2946-8D7D-70034B9E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4CCFB70-4B5F-CB4B-8B1B-32B9448C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AE2C118-7DD4-D04C-A3A2-BA4B7DE5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25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8E400E-104C-2D47-A95D-6DEE5E699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025A174-E0C2-6F45-BECD-81B1584F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ED5EE27-D035-A54D-B3CD-C10C4A9B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07EBCF5-E91B-CC46-AD9E-D3EA4C2F0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8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124ECC7-8A31-B447-93E4-C59FE4BEE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BE42C99-3017-DF44-84F1-56FEE108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62E474A-145C-FE45-AFCE-0813CBD0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34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B9A8903A-E788-844A-ADE5-1869BB69A53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5214C"/>
          </a:solidFill>
          <a:ln>
            <a:solidFill>
              <a:srgbClr val="0521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124ECC7-8A31-B447-93E4-C59FE4BEE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BE42C99-3017-DF44-84F1-56FEE108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62E474A-145C-FE45-AFCE-0813CBD0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65280A1-1A17-6C42-8B31-D74AD3695B4D}"/>
              </a:ext>
            </a:extLst>
          </p:cNvPr>
          <p:cNvSpPr/>
          <p:nvPr userDrawn="1"/>
        </p:nvSpPr>
        <p:spPr>
          <a:xfrm>
            <a:off x="1144987" y="-23853"/>
            <a:ext cx="1773142" cy="23774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B6B4256-20D3-2D4C-9ACA-ADB493DF02D9}"/>
              </a:ext>
            </a:extLst>
          </p:cNvPr>
          <p:cNvSpPr/>
          <p:nvPr userDrawn="1"/>
        </p:nvSpPr>
        <p:spPr>
          <a:xfrm>
            <a:off x="1144987" y="-23854"/>
            <a:ext cx="1773142" cy="23774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8B0845A-541D-724D-A042-4F9379F28FAF}"/>
              </a:ext>
            </a:extLst>
          </p:cNvPr>
          <p:cNvSpPr/>
          <p:nvPr userDrawn="1"/>
        </p:nvSpPr>
        <p:spPr>
          <a:xfrm>
            <a:off x="-48371" y="2179981"/>
            <a:ext cx="2139564" cy="2558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173CD5E-2008-F84C-A9F9-ADB02AECAAD5}"/>
              </a:ext>
            </a:extLst>
          </p:cNvPr>
          <p:cNvSpPr/>
          <p:nvPr userDrawn="1"/>
        </p:nvSpPr>
        <p:spPr>
          <a:xfrm>
            <a:off x="501593" y="3994813"/>
            <a:ext cx="2567609" cy="29241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50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B9A8903A-E788-844A-ADE5-1869BB69A53D}"/>
              </a:ext>
            </a:extLst>
          </p:cNvPr>
          <p:cNvSpPr/>
          <p:nvPr userDrawn="1"/>
        </p:nvSpPr>
        <p:spPr>
          <a:xfrm>
            <a:off x="0" y="3943846"/>
            <a:ext cx="12192000" cy="2914153"/>
          </a:xfrm>
          <a:prstGeom prst="rect">
            <a:avLst/>
          </a:prstGeom>
          <a:solidFill>
            <a:srgbClr val="05214C"/>
          </a:solidFill>
          <a:ln>
            <a:solidFill>
              <a:srgbClr val="0521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124ECC7-8A31-B447-93E4-C59FE4BEE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BE42C99-3017-DF44-84F1-56FEE108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62E474A-145C-FE45-AFCE-0813CBD0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272E5FEB-ABC5-E043-95A2-9280293B7B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24016" y="1160945"/>
            <a:ext cx="9755187" cy="3554413"/>
          </a:xfrm>
        </p:spPr>
        <p:txBody>
          <a:bodyPr/>
          <a:lstStyle/>
          <a:p>
            <a:endParaRPr lang="pt-BR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8CAE2330-CD00-5649-B725-74AFD007CA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6784" y="3588536"/>
            <a:ext cx="6089650" cy="13763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05214C"/>
                </a:solidFill>
              </a:defRPr>
            </a:lvl1pPr>
          </a:lstStyle>
          <a:p>
            <a:r>
              <a:rPr lang="pt-BR" dirty="0"/>
              <a:t>Editar estilos de texto Mestre
Segundo nível
Terceiro nível
Quarto nível
Quinto nível</a:t>
            </a:r>
          </a:p>
        </p:txBody>
      </p:sp>
    </p:spTree>
    <p:extLst>
      <p:ext uri="{BB962C8B-B14F-4D97-AF65-F5344CB8AC3E}">
        <p14:creationId xmlns:p14="http://schemas.microsoft.com/office/powerpoint/2010/main" val="381069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B7AEC8-0043-BD46-ADF8-14BE3DD6A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0321"/>
            <a:ext cx="10515600" cy="70040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CFECE0-5716-F341-B345-C7F96B850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48590"/>
            <a:ext cx="10515600" cy="488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 dirty="0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598451-C273-A845-9CA2-AA7922CFB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EDF07-5517-E04B-B746-53ED4A5FF902}" type="datetimeFigureOut">
              <a:rPr lang="pt-BR" smtClean="0"/>
              <a:t>21/01/2021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F562B6-645C-A946-A7D7-DED2C35DC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E5623D-3B77-CD4A-A359-1AC7E22FB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B737-05FA-024B-A0C8-8A0674B7A51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8919D065-BB77-F14D-B6C4-0D5AAC14B1D7}"/>
              </a:ext>
            </a:extLst>
          </p:cNvPr>
          <p:cNvCxnSpPr>
            <a:cxnSpLocks/>
          </p:cNvCxnSpPr>
          <p:nvPr userDrawn="1"/>
        </p:nvCxnSpPr>
        <p:spPr>
          <a:xfrm>
            <a:off x="0" y="231107"/>
            <a:ext cx="10959451" cy="0"/>
          </a:xfrm>
          <a:prstGeom prst="line">
            <a:avLst/>
          </a:prstGeom>
          <a:ln w="12700">
            <a:solidFill>
              <a:srgbClr val="0521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9E5343E-91D4-1149-B330-0013A0699B91}"/>
              </a:ext>
            </a:extLst>
          </p:cNvPr>
          <p:cNvSpPr txBox="1"/>
          <p:nvPr userDrawn="1"/>
        </p:nvSpPr>
        <p:spPr>
          <a:xfrm>
            <a:off x="11010790" y="6396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solidFill>
                  <a:srgbClr val="05214C"/>
                </a:solidFill>
              </a:rPr>
              <a:t>GRADUAÇÃO</a:t>
            </a:r>
            <a:r>
              <a:rPr lang="pt-BR" dirty="0"/>
              <a:t> 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2A9E7143-E0E4-1E47-AA81-F8844F6878C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638553" y="6408747"/>
            <a:ext cx="344893" cy="25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214C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1E9519D-ECC5-224E-8C9B-05B84DADEE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F157821-D567-1C41-A77A-83FD0E6EF2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18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A8973-F248-7C4F-85B1-C0B0CF09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5ADB9A-A575-DC44-BC7A-0A734BE06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93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FEAMIG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5204B"/>
      </a:accent1>
      <a:accent2>
        <a:srgbClr val="EFB400"/>
      </a:accent2>
      <a:accent3>
        <a:srgbClr val="797979"/>
      </a:accent3>
      <a:accent4>
        <a:srgbClr val="FF9300"/>
      </a:accent4>
      <a:accent5>
        <a:srgbClr val="941651"/>
      </a:accent5>
      <a:accent6>
        <a:srgbClr val="011892"/>
      </a:accent6>
      <a:hlink>
        <a:srgbClr val="0563C1"/>
      </a:hlink>
      <a:folHlink>
        <a:srgbClr val="EEB4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Comunicacao 01</cp:lastModifiedBy>
  <cp:revision>20</cp:revision>
  <dcterms:created xsi:type="dcterms:W3CDTF">2018-12-04T16:21:02Z</dcterms:created>
  <dcterms:modified xsi:type="dcterms:W3CDTF">2021-01-21T17:41:43Z</dcterms:modified>
</cp:coreProperties>
</file>